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nton" pitchFamily="2" charset="0"/>
      <p:regular r:id="rId8"/>
    </p:embeddedFont>
    <p:embeddedFont>
      <p:font typeface="Codec Pro" panose="020B0604020202020204" charset="0"/>
      <p:regular r:id="rId9"/>
    </p:embeddedFont>
    <p:embeddedFont>
      <p:font typeface="Codec Pro Bold" panose="020B0604020202020204" charset="0"/>
      <p:regular r:id="rId10"/>
    </p:embeddedFont>
    <p:embeddedFont>
      <p:font typeface="Mokoto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49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88774" y="41021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-4237358" y="3600226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020552" y="4319860"/>
            <a:ext cx="9078020" cy="185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69"/>
              </a:lnSpc>
            </a:pPr>
            <a:r>
              <a:rPr lang="en-US" sz="1346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USI PLANNER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945" y="512565"/>
            <a:ext cx="24270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fatec máua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7878" y="8720884"/>
            <a:ext cx="9914066" cy="97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Ana Júlia de Souza Santos 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Luigi Falcade de Souza 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7" t="-41920" r="-18932" b="-2545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0458" y="26022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338627" y="722405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675809" y="-4369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410732" y="3591113"/>
            <a:ext cx="8191782" cy="83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usi  = Usinagem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546" y="362585"/>
            <a:ext cx="2557506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USIPLANNER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1703" y="1144159"/>
            <a:ext cx="10651707" cy="13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SIGNIFICADO DO NOME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0732" y="4508435"/>
            <a:ext cx="8191782" cy="83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Planner = Planejamento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847797" y="5426156"/>
            <a:ext cx="0" cy="16532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412598" y="7449473"/>
            <a:ext cx="8191782" cy="83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Planejamento de Usinagem. 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925051" y="2520154"/>
            <a:ext cx="10792212" cy="259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QUE É O USI PLANNER?</a:t>
            </a:r>
          </a:p>
          <a:p>
            <a:pPr algn="ctr">
              <a:lnSpc>
                <a:spcPts val="10056"/>
              </a:lnSpc>
            </a:pPr>
            <a:endParaRPr lang="en-US" sz="9487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054726" y="417365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864494" y="4545181"/>
            <a:ext cx="14559012" cy="366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0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 USI PLanner é um sistema/ferramenta cujo objetivo são:</a:t>
            </a:r>
          </a:p>
          <a:p>
            <a:pPr algn="ctr">
              <a:lnSpc>
                <a:spcPts val="5717"/>
              </a:lnSpc>
            </a:pPr>
            <a:r>
              <a:rPr lang="en-US" sz="40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- Ampliar a produção</a:t>
            </a:r>
          </a:p>
          <a:p>
            <a:pPr algn="ctr">
              <a:lnSpc>
                <a:spcPts val="5717"/>
              </a:lnSpc>
            </a:pPr>
            <a:r>
              <a:rPr lang="en-US" sz="40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- Aumentar a organização e gerenciamento da empresa</a:t>
            </a:r>
          </a:p>
          <a:p>
            <a:pPr algn="ctr">
              <a:lnSpc>
                <a:spcPts val="5717"/>
              </a:lnSpc>
              <a:spcBef>
                <a:spcPct val="0"/>
              </a:spcBef>
            </a:pPr>
            <a:r>
              <a:rPr lang="en-US" sz="40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-E ter uma maior padronização nos processos empresariais.</a:t>
            </a:r>
          </a:p>
        </p:txBody>
      </p:sp>
      <p:sp>
        <p:nvSpPr>
          <p:cNvPr id="9" name="Freeform 9"/>
          <p:cNvSpPr/>
          <p:nvPr/>
        </p:nvSpPr>
        <p:spPr>
          <a:xfrm>
            <a:off x="470458" y="26022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67546" y="362585"/>
            <a:ext cx="255750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USIPLANNER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5952841" y="536749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290125" y="3193222"/>
            <a:ext cx="16230600" cy="5883592"/>
          </a:xfrm>
          <a:custGeom>
            <a:avLst/>
            <a:gdLst/>
            <a:ahLst/>
            <a:cxnLst/>
            <a:rect l="l" t="t" r="r" b="b"/>
            <a:pathLst>
              <a:path w="16230600" h="5883592">
                <a:moveTo>
                  <a:pt x="0" y="0"/>
                </a:moveTo>
                <a:lnTo>
                  <a:pt x="16230600" y="0"/>
                </a:lnTo>
                <a:lnTo>
                  <a:pt x="16230600" y="5883592"/>
                </a:lnTo>
                <a:lnTo>
                  <a:pt x="0" y="5883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495788" y="1152525"/>
            <a:ext cx="10792212" cy="387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TESTE</a:t>
            </a:r>
          </a:p>
          <a:p>
            <a:pPr algn="l">
              <a:lnSpc>
                <a:spcPts val="10056"/>
              </a:lnSpc>
            </a:pPr>
            <a:endParaRPr lang="en-US" sz="9487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10056"/>
              </a:lnSpc>
            </a:pPr>
            <a:endParaRPr lang="en-US" sz="9487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7410" y="3267917"/>
            <a:ext cx="14613001" cy="599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Para o USI Planner, uma combinação desses testes é ideal: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-Teste de Caixa Preta para validar as funcionalidades e garantir que o sistema atenda às necessidades do usuário/empresa e requisitos de negócios.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-Teste de Integração para verificar a comunicação e funcionamento correto entre os diferentes módulos e a máquina CNC.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-Teste de Regressão para assegurar que novas mudanças não afetam funcionalidades existentes.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70458" y="26022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367546" y="362585"/>
            <a:ext cx="2557506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USIPLANNER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3561551" y="390903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07277" y="3756631"/>
            <a:ext cx="11273447" cy="439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  <a:spcBef>
                <a:spcPct val="0"/>
              </a:spcBef>
            </a:pPr>
            <a:r>
              <a:rPr lang="en-US" sz="40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Os Testes de Caixa Branca são importantes para garantir a qualidade do código e podem ser realizados em paralelo, mas talvez não sejam a prioridade inicial a menos que teríamos uma equipe dedicada a garantir a integridade do código.</a:t>
            </a:r>
          </a:p>
        </p:txBody>
      </p:sp>
      <p:sp>
        <p:nvSpPr>
          <p:cNvPr id="6" name="Freeform 6"/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TESTE CAIXA BRANCA 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70458" y="26022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67546" y="334010"/>
            <a:ext cx="3437326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USIPLANNER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74894" y="3644756"/>
            <a:ext cx="3633992" cy="3633992"/>
          </a:xfrm>
          <a:custGeom>
            <a:avLst/>
            <a:gdLst/>
            <a:ahLst/>
            <a:cxnLst/>
            <a:rect l="l" t="t" r="r" b="b"/>
            <a:pathLst>
              <a:path w="3633992" h="3633992">
                <a:moveTo>
                  <a:pt x="0" y="0"/>
                </a:moveTo>
                <a:lnTo>
                  <a:pt x="3633992" y="0"/>
                </a:lnTo>
                <a:lnTo>
                  <a:pt x="3633992" y="3633993"/>
                </a:lnTo>
                <a:lnTo>
                  <a:pt x="0" y="363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5251793" y="3990765"/>
            <a:ext cx="2775444" cy="27754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813" r="-681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279374" y="-202964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2647477" y="2010081"/>
            <a:ext cx="12416496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OBRIGADO PELA ATENÇÃO</a:t>
            </a:r>
          </a:p>
        </p:txBody>
      </p:sp>
      <p:sp>
        <p:nvSpPr>
          <p:cNvPr id="8" name="Freeform 8"/>
          <p:cNvSpPr/>
          <p:nvPr/>
        </p:nvSpPr>
        <p:spPr>
          <a:xfrm>
            <a:off x="9302564" y="3644756"/>
            <a:ext cx="3633992" cy="3633992"/>
          </a:xfrm>
          <a:custGeom>
            <a:avLst/>
            <a:gdLst/>
            <a:ahLst/>
            <a:cxnLst/>
            <a:rect l="l" t="t" r="r" b="b"/>
            <a:pathLst>
              <a:path w="3633992" h="3633992">
                <a:moveTo>
                  <a:pt x="0" y="0"/>
                </a:moveTo>
                <a:lnTo>
                  <a:pt x="3633993" y="0"/>
                </a:lnTo>
                <a:lnTo>
                  <a:pt x="3633993" y="3633993"/>
                </a:lnTo>
                <a:lnTo>
                  <a:pt x="0" y="363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9779463" y="3990765"/>
            <a:ext cx="2775444" cy="27754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41362" b="-413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710805" y="7674206"/>
            <a:ext cx="4144920" cy="41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3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ANA J´ÚLIA DE SOUZA SANTOS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8383" y="7511441"/>
            <a:ext cx="4084064" cy="41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3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LUIGI FALCADE DE SOUZA </a:t>
            </a:r>
          </a:p>
        </p:txBody>
      </p:sp>
      <p:sp>
        <p:nvSpPr>
          <p:cNvPr id="13" name="Freeform 13"/>
          <p:cNvSpPr/>
          <p:nvPr/>
        </p:nvSpPr>
        <p:spPr>
          <a:xfrm>
            <a:off x="470458" y="260229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643224" y="277197"/>
            <a:ext cx="4215366" cy="64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7"/>
              </a:lnSpc>
              <a:spcBef>
                <a:spcPct val="0"/>
              </a:spcBef>
            </a:pPr>
            <a:r>
              <a:rPr lang="en-US" sz="379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USIPLANNER</a:t>
            </a: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209</Words>
  <Application>Microsoft Office PowerPoint</Application>
  <PresentationFormat>Personalizar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Codec Pro Bold</vt:lpstr>
      <vt:lpstr>Codec Pro</vt:lpstr>
      <vt:lpstr>Arial</vt:lpstr>
      <vt:lpstr>Anton</vt:lpstr>
      <vt:lpstr>Calibri</vt:lpstr>
      <vt:lpstr>Mokoto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fatec máua</dc:title>
  <cp:lastModifiedBy>Ana julia De souza santos</cp:lastModifiedBy>
  <cp:revision>3</cp:revision>
  <dcterms:created xsi:type="dcterms:W3CDTF">2006-08-16T00:00:00Z</dcterms:created>
  <dcterms:modified xsi:type="dcterms:W3CDTF">2024-08-21T01:22:19Z</dcterms:modified>
  <dc:identifier>DAGObuddQmI</dc:identifier>
</cp:coreProperties>
</file>